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68" r:id="rId1"/>
  </p:sldMasterIdLst>
  <p:sldIdLst>
    <p:sldId id="313" r:id="rId2"/>
    <p:sldId id="340" r:id="rId3"/>
    <p:sldId id="37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381" autoAdjust="0"/>
  </p:normalViewPr>
  <p:slideViewPr>
    <p:cSldViewPr snapToGrid="0">
      <p:cViewPr varScale="1">
        <p:scale>
          <a:sx n="67" d="100"/>
          <a:sy n="67" d="100"/>
        </p:scale>
        <p:origin x="846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6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3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6532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ذوو الإعاقة العقلية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المحاضرة الثانية</a:t>
            </a: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د/ علا عبد المقصود</a:t>
            </a:r>
            <a:endParaRPr lang="ar-EG" sz="32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كيف نعلم اللغة العربية للمعاقين عقليا</a:t>
            </a:r>
          </a:p>
          <a:p>
            <a:pPr algn="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أما </a:t>
            </a: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قبل</a:t>
            </a:r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تحتاج مهارات اللغة العربية إلى درجة معينة من النضج العقلي والجسمي، وكذلك درجة من الاستعداد، حتى لا تطول مدة التعليم أو تتكون اتجاهات سلبية لدى التلاميذ.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الأسرة هي المعلم الأول للتلميذ، وعليها توفير خبرات مبكرة تساعده في الاستعداد لتلقي مهارات اللغة العربية، كتدريبه على مهارات التمييز السمعي والبصري، والتصنيف، وتدريبه على النطق، ...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الإعاقة العقلية لا تشكل فئة متجانسة، ومن ثم لا يمكن تحديد سن أدنى يمكن البدء فيه بتدريب الطفل على مهارات اللغة العربية.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تنبثق أهداف تعليم اللغة العربية للمعاقين عقليا من أهداف تعليم اللغة العربية بشكل عام.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ومن مهارات الاستماع المناسبة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الإجابة عن أسئلة متعلقة بتفاصيل الموضوع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استنتاج الفكرة الرئيسة للنص المسموع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اختيار عنوان مناسب لقصة استمع إليها.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تحديد معاني بعض الكلمات من السياق فيما استمع إليه.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تذكر بعض الأحداث والمعلومات التي استمع إيها بالترتيب نفسه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34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الكلام المناسبة للمعاقين عقليا: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يتحدث دون خوف أو تردد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ينطق كلماته بوضوح.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ينوع في نبرات صوته وفقا للمعاني والمشاعر.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يقدم نفسه وغيره للآخرين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يرتب أفكار حديثه ترتيبا منطقيا.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ينظر في أعين الآخرين عند الحديث.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يستخدم عبارات الشكر والاعتذار والمجاملة،... في المواقف الاجتماعية.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من أمثلة أنشطة تدريب المعاقين عقليا على مهارات الكلام: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قص قصة عليهم وتكليف أحدهم بإعادتها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المعلم التحدث عن هواياتهم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وصف مشاهداتهم اليومية في طريق المدرسة.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القراءة المناسبة للمعاقين عقليا: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والتمييز بينها.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في المواضع المختلفة من الكلمة.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نطق الرموز المكتوبة نطقا صحيحا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فهم معاني الجمل البسيطة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الكتابة المناسبة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رسم الحروف رسما صحيحا، سواء أكانت منفردة أم في كلمات.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قصيرة بطريقة الإملاء المنقول.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بسيطة بطريقة الإملاء الاختباري.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كلمات بها حروف المد المختلفة. 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اتجاهات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تعليم اللغة العربية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المهاري: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التكاملي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الوظيفي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الأصل في تعليم ذوي الاحتياجلت الخاصة هو الأسلوب الفردي، بمعنى أن كل تلميذ ذو طبيعة منفردة عن أقرانه، ويتطلب تعليمه استخدام أساليب وأنشطة واستراتيجيات تناسبه. 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2000" b="1" dirty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1. إستراتيجية تحليل المهمة: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تجزئة المهارة اللغوية إلى أجزائها ومكوناتها، ثم ترتيب هذه المكونات في تسلسل وتتابع منظم، حتى نصل إلى الصورة الكلية للمهارة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2.إستراتيجية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التعلم بالنموذج (النمذجة):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أن يؤدي المعلم المهارة أو السلوك المراد تعليمه للتلميذ ثم يطلب منه أداءها كما فعل المعلم(تقليد أداء المعلم)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تعتمد هذه الإستراتيجية على ضرورة جذب انتباه التلميذ لملاحظة أداء المعلم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3.إستراتيجية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التعلم من خلال 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اللعب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 ومن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أمثلة الألعاب اللغوية: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لعبة ترتيب الحروف باستخدام المكعبات</a:t>
            </a: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6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3573</TotalTime>
  <Words>441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PT Bold Heading</vt:lpstr>
      <vt:lpstr>Rockwell Extra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Ghaly</dc:creator>
  <cp:lastModifiedBy>DELL</cp:lastModifiedBy>
  <cp:revision>359</cp:revision>
  <dcterms:created xsi:type="dcterms:W3CDTF">2015-05-28T14:28:27Z</dcterms:created>
  <dcterms:modified xsi:type="dcterms:W3CDTF">2020-04-26T11:40:46Z</dcterms:modified>
</cp:coreProperties>
</file>